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1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D423-BC21-4A3B-9841-8F83D04617D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08CA-053D-4F3D-8754-34BD4B94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2" y="-2908647"/>
            <a:ext cx="12222062" cy="107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762" y="-1686838"/>
            <a:ext cx="6832600" cy="1985962"/>
          </a:xfrm>
        </p:spPr>
        <p:txBody>
          <a:bodyPr>
            <a:normAutofit fontScale="90000"/>
          </a:bodyPr>
          <a:lstStyle/>
          <a:p>
            <a:r>
              <a:rPr lang="en-US" sz="13900" b="1" dirty="0" smtClean="0"/>
              <a:t>Kingdom`s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Kittens!!!!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612" y="299124"/>
            <a:ext cx="8978900" cy="1727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By </a:t>
            </a:r>
            <a:r>
              <a:rPr lang="en-US" sz="5400" dirty="0" err="1" smtClean="0"/>
              <a:t>sarah</a:t>
            </a:r>
            <a:r>
              <a:rPr lang="en-US" sz="5400" dirty="0" smtClean="0"/>
              <a:t> </a:t>
            </a:r>
            <a:r>
              <a:rPr lang="en-US" sz="5400" dirty="0" err="1" smtClean="0"/>
              <a:t>hobaish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77863" y="7064679"/>
            <a:ext cx="826719" cy="6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42" y="-726509"/>
            <a:ext cx="13782284" cy="10317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adventure begins…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421" y="1327758"/>
            <a:ext cx="7541712" cy="3609127"/>
          </a:xfrm>
        </p:spPr>
        <p:txBody>
          <a:bodyPr/>
          <a:lstStyle/>
          <a:p>
            <a:r>
              <a:rPr lang="en-US" dirty="0" smtClean="0"/>
              <a:t>There once was a beautiful kingdom, except nobody but the people who lived there knew how to get there. You lived in the kingdom too.</a:t>
            </a:r>
          </a:p>
          <a:p>
            <a:r>
              <a:rPr lang="en-US" dirty="0" smtClean="0"/>
              <a:t>The kingdom was ruled by King </a:t>
            </a:r>
            <a:r>
              <a:rPr lang="en-US" dirty="0" err="1" smtClean="0"/>
              <a:t>Rayaan</a:t>
            </a:r>
            <a:r>
              <a:rPr lang="en-US" dirty="0" smtClean="0"/>
              <a:t>, he was kind and only wanted his subjects to be happy. It was also ruled by Queen </a:t>
            </a:r>
            <a:r>
              <a:rPr lang="en-US" dirty="0" err="1" smtClean="0"/>
              <a:t>Kamilah</a:t>
            </a:r>
            <a:r>
              <a:rPr lang="en-US" dirty="0" smtClean="0"/>
              <a:t> who felt the same way.</a:t>
            </a:r>
          </a:p>
        </p:txBody>
      </p:sp>
    </p:spTree>
    <p:extLst>
      <p:ext uri="{BB962C8B-B14F-4D97-AF65-F5344CB8AC3E}">
        <p14:creationId xmlns:p14="http://schemas.microsoft.com/office/powerpoint/2010/main" val="3677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woke up to a strange mewling sound, and you don’t know how to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eact. 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Go outside and see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Go back to bed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79" y="2637982"/>
            <a:ext cx="7870521" cy="42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went outside to see what the mewling sound was about and you see a box with 3 kittens inside, mewling, the box had words written on it that say ``Free Kittens!``</a:t>
            </a:r>
          </a:p>
          <a:p>
            <a:r>
              <a:rPr lang="en-US" dirty="0" smtClean="0"/>
              <a:t>What do you do?</a:t>
            </a:r>
          </a:p>
          <a:p>
            <a:r>
              <a:rPr lang="en-US" dirty="0" smtClean="0">
                <a:hlinkClick r:id="rId2" action="ppaction://hlinksldjump"/>
              </a:rPr>
              <a:t>Take them inside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Inform the king in the morning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61" y="2596760"/>
            <a:ext cx="1931480" cy="1191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61" y="3807548"/>
            <a:ext cx="5054039" cy="3158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1" y="5077701"/>
            <a:ext cx="4121062" cy="1780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99" y="0"/>
            <a:ext cx="3499493" cy="19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 to sleep and in the morning when you open the door you see 3 kittens in a box. You take them in and raise them. Except they make a lot of mewling sounds. Then a mama cat comes and you raise her too.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2131"/>
            <a:ext cx="6037545" cy="3355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4" y="3079468"/>
            <a:ext cx="5982223" cy="399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24" y="146804"/>
            <a:ext cx="3174635" cy="17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kittens 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take the box with the kittens in your house and you sleep with them. You raise them and they live with you happily ever after.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3" y="4431030"/>
            <a:ext cx="3649980" cy="2426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35" y="5361357"/>
            <a:ext cx="2244965" cy="1496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4" y="5644515"/>
            <a:ext cx="3048000" cy="131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743199"/>
            <a:ext cx="4145280" cy="2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884" y="-398224"/>
            <a:ext cx="12882603" cy="8051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 the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sleep and in the morning you tell the king.</a:t>
            </a:r>
          </a:p>
          <a:p>
            <a:r>
              <a:rPr lang="en-US" dirty="0" smtClean="0"/>
              <a:t>He says he will take them in as his pets. They live happily with the king and queen.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68" y="4122629"/>
            <a:ext cx="5649239" cy="3530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70" y="4066458"/>
            <a:ext cx="6376791" cy="35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266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Kingdom`s  Kittens!!!!</vt:lpstr>
      <vt:lpstr>The adventure begins…</vt:lpstr>
      <vt:lpstr>One day…</vt:lpstr>
      <vt:lpstr>Go outside</vt:lpstr>
      <vt:lpstr>Go sleep</vt:lpstr>
      <vt:lpstr>Take the kittens inside</vt:lpstr>
      <vt:lpstr>Inform the king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Kingdom`s Adventure!!!</dc:title>
  <dc:creator>Markham Classroom 114</dc:creator>
  <cp:lastModifiedBy>Markham Classroom 114</cp:lastModifiedBy>
  <cp:revision>4</cp:revision>
  <dcterms:created xsi:type="dcterms:W3CDTF">2020-01-23T20:49:56Z</dcterms:created>
  <dcterms:modified xsi:type="dcterms:W3CDTF">2020-01-23T21:12:31Z</dcterms:modified>
</cp:coreProperties>
</file>